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matic SC" panose="020B0604020202020204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consolata" panose="020B0604020202020204" charset="0"/>
      <p:regular r:id="rId16"/>
      <p:bold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7117b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7117b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7117b1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7117b1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67117b1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67117b1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7117b12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7117b12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67117b12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67117b12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67117b12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67117b12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ed List 1–4 (Green) 1 Line Subhead">
  <p:cSld name="1_Bulleted List 1–4 (Green) 1 Line Subhead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3" name="Google Shape;1063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4" name="Google Shape;1064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6" name="Google Shape;1066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8" name="Google Shape;1068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9" name="Google Shape;1069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0" name="Google Shape;1070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2" name="Google Shape;1072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4" name="Google Shape;1074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6" name="Google Shape;1076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1" name="Google Shape;1081;p58"/>
          <p:cNvSpPr txBox="1">
            <a:spLocks noGrp="1"/>
          </p:cNvSpPr>
          <p:nvPr>
            <p:ph type="body" idx="3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2" name="Google Shape;1082;p58"/>
          <p:cNvSpPr txBox="1">
            <a:spLocks noGrp="1"/>
          </p:cNvSpPr>
          <p:nvPr>
            <p:ph type="body" idx="4"/>
          </p:nvPr>
        </p:nvSpPr>
        <p:spPr>
          <a:xfrm>
            <a:off x="-1" y="2213462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3" name="Google Shape;1083;p58"/>
          <p:cNvSpPr txBox="1">
            <a:spLocks noGrp="1"/>
          </p:cNvSpPr>
          <p:nvPr>
            <p:ph type="body" idx="5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4" name="Google Shape;1084;p58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7" y="3012419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6" y="216998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1" name="Google Shape;1091;p59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2" name="Google Shape;1092;p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3" name="Google Shape;1093;p59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0"/>
          <p:cNvSpPr txBox="1">
            <a:spLocks noGrp="1"/>
          </p:cNvSpPr>
          <p:nvPr>
            <p:ph type="subTitle" idx="1"/>
          </p:nvPr>
        </p:nvSpPr>
        <p:spPr>
          <a:xfrm>
            <a:off x="270163" y="1512517"/>
            <a:ext cx="8873836" cy="335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300" tIns="0" rIns="205725" bIns="3429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p60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0"/>
          <p:cNvSpPr txBox="1">
            <a:spLocks noGrp="1"/>
          </p:cNvSpPr>
          <p:nvPr>
            <p:ph type="body" idx="2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13.1</a:t>
            </a:r>
            <a:endParaRPr/>
          </a:p>
        </p:txBody>
      </p:sp>
      <p:sp>
        <p:nvSpPr>
          <p:cNvPr id="1103" name="Google Shape;1103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Loan Debt: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1150"/>
            <a:ext cx="8150179" cy="36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 err="1"/>
              <a:t>xtract</a:t>
            </a:r>
            <a:r>
              <a:rPr lang="en-US" dirty="0"/>
              <a:t>, </a:t>
            </a:r>
            <a:r>
              <a:rPr lang="en" dirty="0"/>
              <a:t>T</a:t>
            </a:r>
            <a:r>
              <a:rPr lang="en-US" dirty="0" err="1"/>
              <a:t>ransform</a:t>
            </a:r>
            <a:r>
              <a:rPr lang="en-US" dirty="0"/>
              <a:t>, </a:t>
            </a:r>
            <a:r>
              <a:rPr lang="en" dirty="0"/>
              <a:t>L</a:t>
            </a:r>
            <a:r>
              <a:rPr lang="en-US" dirty="0" err="1"/>
              <a:t>oad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>
            <a:spLocks noGrp="1"/>
          </p:cNvSpPr>
          <p:nvPr>
            <p:ph type="subTitle" idx="1"/>
          </p:nvPr>
        </p:nvSpPr>
        <p:spPr>
          <a:xfrm>
            <a:off x="833813" y="1438466"/>
            <a:ext cx="1988400" cy="268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We used 2 csv files: 1 on student loan debt and1 on average starting salary from highest ranked schools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2"/>
          <p:cNvSpPr txBox="1">
            <a:spLocks noGrp="1"/>
          </p:cNvSpPr>
          <p:nvPr>
            <p:ph type="subTitle" idx="2"/>
          </p:nvPr>
        </p:nvSpPr>
        <p:spPr>
          <a:xfrm>
            <a:off x="3509514" y="1448181"/>
            <a:ext cx="19884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</a:t>
            </a:r>
            <a:endParaRPr sz="2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cleaned the csv files using pandas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3"/>
          </p:nvPr>
        </p:nvSpPr>
        <p:spPr>
          <a:xfrm>
            <a:off x="6321789" y="1448181"/>
            <a:ext cx="1771800" cy="28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Load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loaded the final </a:t>
            </a:r>
            <a:r>
              <a:rPr lang="en-US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dataframes</a:t>
            </a: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to SQL using </a:t>
            </a:r>
            <a:r>
              <a:rPr lang="en-US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sqlalchemy</a:t>
            </a: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engine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 </a:t>
            </a:r>
            <a:r>
              <a:rPr lang="en-US" dirty="0"/>
              <a:t>Data from CSV Files &amp; Create </a:t>
            </a:r>
            <a:r>
              <a:rPr lang="en-US" dirty="0" err="1"/>
              <a:t>Dataframes</a:t>
            </a:r>
            <a:endParaRPr dirty="0"/>
          </a:p>
        </p:txBody>
      </p:sp>
      <p:sp>
        <p:nvSpPr>
          <p:cNvPr id="1122" name="Google Shape;112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23" name="Google Shape;112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3"/>
          <p:cNvSpPr/>
          <p:nvPr/>
        </p:nvSpPr>
        <p:spPr>
          <a:xfrm>
            <a:off x="538301" y="714374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339101" y="705034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ile 1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/>
          <p:nvPr/>
        </p:nvSpPr>
        <p:spPr>
          <a:xfrm>
            <a:off x="5447602" y="702499"/>
            <a:ext cx="19548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5282100" y="705034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File 2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DE028-D9C4-4234-852C-D6EF1A8D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" y="1458163"/>
            <a:ext cx="4175382" cy="211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A4ED3-5969-48E5-923F-E7E2A021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57752"/>
            <a:ext cx="4005027" cy="2112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 </a:t>
            </a:r>
            <a:r>
              <a:rPr lang="en-US" dirty="0"/>
              <a:t>the Data and Join</a:t>
            </a:r>
            <a:endParaRPr dirty="0"/>
          </a:p>
        </p:txBody>
      </p:sp>
      <p:sp>
        <p:nvSpPr>
          <p:cNvPr id="1153" name="Google Shape;115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4" name="Google Shape;115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64"/>
          <p:cNvSpPr/>
          <p:nvPr/>
        </p:nvSpPr>
        <p:spPr>
          <a:xfrm>
            <a:off x="254250" y="828088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-127707" y="836188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4"/>
          <p:cNvSpPr/>
          <p:nvPr/>
        </p:nvSpPr>
        <p:spPr>
          <a:xfrm>
            <a:off x="431816" y="1935484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4"/>
          <p:cNvSpPr txBox="1"/>
          <p:nvPr/>
        </p:nvSpPr>
        <p:spPr>
          <a:xfrm>
            <a:off x="0" y="193547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Summarization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431816" y="2451301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64"/>
          <p:cNvSpPr txBox="1"/>
          <p:nvPr/>
        </p:nvSpPr>
        <p:spPr>
          <a:xfrm>
            <a:off x="0" y="2451300"/>
            <a:ext cx="24579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4"/>
          <p:cNvSpPr/>
          <p:nvPr/>
        </p:nvSpPr>
        <p:spPr>
          <a:xfrm>
            <a:off x="426469" y="2988787"/>
            <a:ext cx="19548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-5350" y="2988775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4"/>
          <p:cNvSpPr/>
          <p:nvPr/>
        </p:nvSpPr>
        <p:spPr>
          <a:xfrm>
            <a:off x="415040" y="3527464"/>
            <a:ext cx="19662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>
            <a:off x="-16775" y="35274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Filtering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p64"/>
          <p:cNvSpPr/>
          <p:nvPr/>
        </p:nvSpPr>
        <p:spPr>
          <a:xfrm>
            <a:off x="415040" y="4066164"/>
            <a:ext cx="19662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6775" y="40661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63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/>
              <a:t>Note: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We will use Python and pandas for transformation, which can also be done with SQL or a specialized ETL tool.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82" name="Google Shape;1182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188" name="Google Shape;1188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Load the data into a final database that can be used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future analysis or business use.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90" name="Google Shape;1190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431825" y="1406825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66"/>
          <p:cNvSpPr txBox="1"/>
          <p:nvPr/>
        </p:nvSpPr>
        <p:spPr>
          <a:xfrm>
            <a:off x="0" y="15592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relational or non-relational database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6"/>
          <p:cNvSpPr/>
          <p:nvPr/>
        </p:nvSpPr>
        <p:spPr>
          <a:xfrm>
            <a:off x="7472637" y="2009490"/>
            <a:ext cx="1465500" cy="1452068"/>
          </a:xfrm>
          <a:prstGeom prst="frame">
            <a:avLst>
              <a:gd name="adj1" fmla="val 125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66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name="adj1" fmla="val 35116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66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name="adj1" fmla="val 35116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6" name="Google Shape;119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6"/>
          <p:cNvSpPr/>
          <p:nvPr/>
        </p:nvSpPr>
        <p:spPr>
          <a:xfrm rot="-9239779" flipH="1">
            <a:off x="4492933" y="1993029"/>
            <a:ext cx="1122873" cy="333145"/>
          </a:xfrm>
          <a:prstGeom prst="rightArrow">
            <a:avLst>
              <a:gd name="adj1" fmla="val 47721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747263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6"/>
          <p:cNvSpPr/>
          <p:nvPr/>
        </p:nvSpPr>
        <p:spPr>
          <a:xfrm rot="-1560221">
            <a:off x="4526506" y="3288622"/>
            <a:ext cx="1122873" cy="333145"/>
          </a:xfrm>
          <a:prstGeom prst="rightArrow">
            <a:avLst>
              <a:gd name="adj1" fmla="val 42342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6"/>
          <p:cNvSpPr/>
          <p:nvPr/>
        </p:nvSpPr>
        <p:spPr>
          <a:xfrm>
            <a:off x="431763" y="2252525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-62" y="24049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local or in 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cloud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6"/>
          <p:cNvSpPr/>
          <p:nvPr/>
        </p:nvSpPr>
        <p:spPr>
          <a:xfrm>
            <a:off x="431700" y="3085538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6"/>
          <p:cNvSpPr txBox="1"/>
          <p:nvPr/>
        </p:nvSpPr>
        <p:spPr>
          <a:xfrm>
            <a:off x="-125" y="3237938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data lake or data warehouse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212" name="Google Shape;1212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13" name="Google Shape;1213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155</Words>
  <Application>Microsoft Office PowerPoint</Application>
  <PresentationFormat>On-screen Show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Roboto Medium</vt:lpstr>
      <vt:lpstr>Roboto Thin</vt:lpstr>
      <vt:lpstr>Arial</vt:lpstr>
      <vt:lpstr>Amatic SC</vt:lpstr>
      <vt:lpstr>Roboto Light</vt:lpstr>
      <vt:lpstr>Inconsolata</vt:lpstr>
      <vt:lpstr>Roboto</vt:lpstr>
      <vt:lpstr>Simple Light</vt:lpstr>
      <vt:lpstr>Lesson 13.1</vt:lpstr>
      <vt:lpstr>Extract, Transform, Load</vt:lpstr>
      <vt:lpstr>Extract Data from CSV Files &amp; Create Dataframes</vt:lpstr>
      <vt:lpstr>Transform the Data and Join</vt:lpstr>
      <vt:lpstr>Note: We will use Python and pandas for transformation, which can also be done with SQL or a specialized ETL tool. </vt:lpstr>
      <vt:lpstr>Load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13.1</dc:title>
  <cp:lastModifiedBy>Alexandra Stock</cp:lastModifiedBy>
  <cp:revision>6</cp:revision>
  <dcterms:modified xsi:type="dcterms:W3CDTF">2020-01-10T01:43:40Z</dcterms:modified>
</cp:coreProperties>
</file>